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74" r:id="rId3"/>
  </p:sldMasterIdLst>
  <p:notesMasterIdLst>
    <p:notesMasterId r:id="rId1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6" roundtripDataSignature="AMtx7mjufBu6EmiPKpSvzUuI/mx3dkSY6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6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1368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64feba157f_0_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64feba157f_0_3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64feba157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1" name="Google Shape;2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4feba157f_0_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64feba157f_0_13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4feba157f_0_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64feba157f_0_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4feba157f_0_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64feba157f_0_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64feba157f_0_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4feba157f_0_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4feba157f_0_25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4feba157f_0_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64feba157f_0_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64feba157f_0_27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64feba157f_0_27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4feba157f_0_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64feba157f_0_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64feba157f_0_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64feba157f_0_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4feba157f_0_3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64feba157f_0_3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64feba157f_0_3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64feba157f_0_3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4feba157f_0_4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64feba157f_0_4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64feba157f_0_4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4feba157f_0_4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64feba157f_0_4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64feba157f_0_4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64feba157f_0_4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64feba157f_0_46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4feba157f_0_5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64feba157f_0_5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64feba157f_0_52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64feba157f_0_52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64feba157f_0_52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g64feba157f_0_52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g64feba157f_0_52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4feba157f_0_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g64feba157f_0_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-sa/4.0/deed.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34B9FEFC-B2FC-4C2C-8F15-2FFDEC2C685E}"/>
              </a:ext>
            </a:extLst>
          </p:cNvPr>
          <p:cNvSpPr/>
          <p:nvPr/>
        </p:nvSpPr>
        <p:spPr>
          <a:xfrm>
            <a:off x="5220072" y="2636912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2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F412E85-5862-4B81-B1DB-19DAA16AF3D1}"/>
              </a:ext>
            </a:extLst>
          </p:cNvPr>
          <p:cNvSpPr/>
          <p:nvPr/>
        </p:nvSpPr>
        <p:spPr>
          <a:xfrm>
            <a:off x="4388193" y="3459121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ALFABETIZZAZIONE DIGITALE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Funzione di base dei dispositivi mobili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Fonte: Samsung Galaxy Tab 3 Lite manual</a:t>
            </a:r>
            <a:endParaRPr dirty="0"/>
          </a:p>
        </p:txBody>
      </p:sp>
      <p:sp>
        <p:nvSpPr>
          <p:cNvPr id="170" name="Google Shape;170;p2"/>
          <p:cNvSpPr/>
          <p:nvPr/>
        </p:nvSpPr>
        <p:spPr>
          <a:xfrm>
            <a:off x="1626840" y="274680"/>
            <a:ext cx="6761584" cy="1066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it-IT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PULSANTI E INTEREFACCE ESTERNE: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  <a:sym typeface="Calibri"/>
              </a:rPr>
              <a:t>ESEMPIO </a:t>
            </a:r>
            <a:endParaRPr sz="32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71" name="Google Shape;17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1480" y="1828800"/>
            <a:ext cx="7276680" cy="3493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/>
          <p:nvPr/>
        </p:nvSpPr>
        <p:spPr>
          <a:xfrm>
            <a:off x="1763688" y="188640"/>
            <a:ext cx="6408712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200" b="1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Operazioni e </a:t>
            </a:r>
            <a:r>
              <a:rPr lang="en-US" sz="3200" b="1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funzioni</a:t>
            </a:r>
            <a:r>
              <a:rPr lang="en-US" sz="3200" b="1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di base</a:t>
            </a:r>
            <a:br>
              <a:rPr lang="en-US" sz="1600" b="1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Arial"/>
              </a:rPr>
            </a:br>
            <a:r>
              <a:rPr lang="en-US" sz="3200" b="1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(ESEMPIO)</a:t>
            </a:r>
            <a:endParaRPr sz="3200" b="1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178" name="Google Shape;178;p3"/>
          <p:cNvSpPr txBox="1"/>
          <p:nvPr/>
        </p:nvSpPr>
        <p:spPr>
          <a:xfrm>
            <a:off x="457200" y="1604520"/>
            <a:ext cx="4015800" cy="4632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it-IT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Accendere e spegnere</a:t>
            </a:r>
            <a:br>
              <a:rPr lang="it-IT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</a:b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Caricare la batteria</a:t>
            </a:r>
            <a:b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</a:b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Funzionalità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touch (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tocco</a:t>
            </a: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):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Click, doppio click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it-IT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Tenere premuto</a:t>
            </a:r>
            <a:endParaRPr sz="2000" b="0" i="0" u="none" strike="noStrike" cap="none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it-IT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Scorrere</a:t>
            </a:r>
            <a:endParaRPr sz="2000" b="0" i="0" u="none" strike="noStrike" cap="none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Utilizzare lo zoom per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stringere</a:t>
            </a: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allargare</a:t>
            </a: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le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immagini</a:t>
            </a: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(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</a:t>
            </a:r>
            <a:r>
              <a:rPr lang="en-US" sz="2000" b="0" i="0" strike="noStrike" cap="none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tringendo</a:t>
            </a:r>
            <a:r>
              <a:rPr lang="en-US" sz="2000" b="0" i="0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due </a:t>
            </a:r>
            <a:r>
              <a:rPr lang="en-US" sz="2000" b="0" i="0" strike="noStrike" cap="none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dita</a:t>
            </a:r>
            <a:r>
              <a:rPr lang="en-US" sz="2000" b="0" i="0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000" b="0" i="0" strike="noStrike" cap="none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insieme</a:t>
            </a:r>
            <a:r>
              <a:rPr lang="en-US" sz="2000" b="0" i="0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  </a:t>
            </a:r>
            <a:r>
              <a:rPr lang="en-US" sz="2000" b="0" i="0" strike="noStrike" cap="none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stendendole</a:t>
            </a:r>
            <a:r>
              <a:rPr lang="en-US" sz="2000" b="0" i="0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verso </a:t>
            </a:r>
            <a:r>
              <a:rPr lang="en-US" sz="2000" b="0" i="0" strike="noStrike" cap="none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l’esterno</a:t>
            </a:r>
            <a:r>
              <a:rPr lang="en-US" sz="2000" b="0" i="0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dopo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aver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toccato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lo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schermo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179" name="Google Shape;179;p3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Regolare il volume</a:t>
            </a:r>
            <a:b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</a:b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Far ripartire il dispositivo</a:t>
            </a:r>
            <a:b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</a:br>
            <a:endParaRPr lang="it-IT"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Bloccare /sbloccare il dispositivo  </a:t>
            </a:r>
            <a:b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</a:b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Aumentare</a:t>
            </a: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/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diminuire</a:t>
            </a: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la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luminosità</a:t>
            </a: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dello</a:t>
            </a: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schermo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"/>
          <p:cNvSpPr/>
          <p:nvPr/>
        </p:nvSpPr>
        <p:spPr>
          <a:xfrm>
            <a:off x="251640" y="1916832"/>
            <a:ext cx="8772480" cy="44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Facciamolo insieme!</a:t>
            </a:r>
            <a:endParaRPr sz="32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Selezionare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la camera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untare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la camera verso la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presentazione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Premere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pulsante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icona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camera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sullo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schermo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Tocca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con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punta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del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dito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foto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hai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appena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fatto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tringi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con lo zoom per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vedere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dettagli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foto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 poi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allarga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ancora</a:t>
            </a:r>
            <a:endParaRPr lang="en-US"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ai un breve video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dell’insegnante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mentre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spiega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6" name="Google Shape;186;p4"/>
          <p:cNvSpPr/>
          <p:nvPr/>
        </p:nvSpPr>
        <p:spPr>
          <a:xfrm>
            <a:off x="1115616" y="414096"/>
            <a:ext cx="8057544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Scattare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fotografie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girare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video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/>
          <p:nvPr/>
        </p:nvSpPr>
        <p:spPr>
          <a:xfrm>
            <a:off x="251640" y="1700808"/>
            <a:ext cx="8772480" cy="3942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AutoNum type="arabicParenR"/>
            </a:pPr>
            <a:r>
              <a:rPr lang="en-US" sz="25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Trovare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le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impostazioni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differenti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modelli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tablets e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differenti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versioni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Android</a:t>
            </a:r>
            <a:b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endParaRPr lang="en-US" sz="25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AutoNum type="arabicParenR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Individuare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sistema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delle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impostazioni</a:t>
            </a:r>
            <a:b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endParaRPr sz="25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occare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con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dito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“</a:t>
            </a:r>
            <a:r>
              <a:rPr lang="en-US" sz="25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Lingua” </a:t>
            </a:r>
            <a:r>
              <a:rPr lang="en-US" sz="25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nel</a:t>
            </a:r>
            <a:r>
              <a:rPr lang="en-US" sz="25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menu</a:t>
            </a:r>
            <a:b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endParaRPr sz="25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cegli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la lingua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preferita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fra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en-US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opzioni</a:t>
            </a: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disponibili</a:t>
            </a:r>
            <a:b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sz="25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ivedi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le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impostazioni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tastiera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seleziona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, se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necessario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,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seconda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volta</a:t>
            </a:r>
            <a:r>
              <a:rPr lang="en-US" sz="2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la Lingua </a:t>
            </a:r>
            <a:r>
              <a:rPr lang="en-US" sz="25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selezionata</a:t>
            </a:r>
            <a:endParaRPr lang="en-US" sz="25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3" name="Google Shape;193;p5"/>
          <p:cNvSpPr/>
          <p:nvPr/>
        </p:nvSpPr>
        <p:spPr>
          <a:xfrm>
            <a:off x="304511" y="332656"/>
            <a:ext cx="8534977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  <a:sym typeface="Calibri"/>
              </a:rPr>
              <a:t>CAMBIARE L’IMPOSTAZIONE DELLA LINGUA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it-IT" sz="2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Digitare lettere maiuscole e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</a:pPr>
            <a:r>
              <a:rPr lang="it-IT" sz="2600" dirty="0">
                <a:latin typeface="Calibri" panose="020F0502020204030204" pitchFamily="34" charset="0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 e minuscole</a:t>
            </a: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it-IT" sz="2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4"/>
                  </a:ext>
                </a:extLst>
              </a:rPr>
              <a:t>Digitare i numeri</a:t>
            </a: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5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it-IT" sz="2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6"/>
                  </a:ext>
                </a:extLst>
              </a:rPr>
              <a:t>Simboli speciali</a:t>
            </a: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7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it-IT" sz="2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8"/>
                  </a:ext>
                </a:extLst>
              </a:rPr>
              <a:t>Spazi e trattini</a:t>
            </a: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1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it-IT" sz="26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2"/>
                  </a:ext>
                </a:extLst>
              </a:rPr>
              <a:t>Emoticons</a:t>
            </a:r>
            <a:r>
              <a:rPr lang="it-IT" sz="2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2"/>
                  </a:ext>
                </a:extLst>
              </a:rPr>
              <a:t> </a:t>
            </a: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Image by </a:t>
            </a:r>
            <a:r>
              <a:rPr lang="en-US" sz="12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Rpajares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, licensed under</a:t>
            </a:r>
            <a:br>
              <a:rPr lang="en-US" sz="1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1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b="0" i="0" u="sng" strike="noStrike" cap="none" dirty="0">
                <a:solidFill>
                  <a:schemeClr val="hlink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hlinkClick r:id="rId4"/>
              </a:rPr>
              <a:t>_x0001_Creative Commons Attribution-Share Alike 4.0 international license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_x0001_</a:t>
            </a:r>
            <a:endParaRPr sz="1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0" name="Google Shape;200;p6"/>
          <p:cNvSpPr/>
          <p:nvPr/>
        </p:nvSpPr>
        <p:spPr>
          <a:xfrm>
            <a:off x="798840" y="404664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Utilizzare la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tastiera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virtuale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201" name="Google Shape;201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92281" y="1924930"/>
            <a:ext cx="4181267" cy="3008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4feba157f_0_3"/>
          <p:cNvSpPr/>
          <p:nvPr/>
        </p:nvSpPr>
        <p:spPr>
          <a:xfrm>
            <a:off x="371400" y="1772816"/>
            <a:ext cx="8772600" cy="4086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immagini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da pixabay.com, protected under Simplified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License (https://pixabay.com/service/license/)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,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da pixabay.com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sotto CC0 - Public domain (https://pixabay.com/service/license/)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8" name="Google Shape;208;g64feba157f_0_3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Fonti 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PER LA VOSTRA ATTENZIONE!</a:t>
            </a:r>
            <a:endParaRPr sz="32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386</Words>
  <Application>Microsoft Office PowerPoint</Application>
  <PresentationFormat>Presentazione su schermo (4:3)</PresentationFormat>
  <Paragraphs>73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8</vt:i4>
      </vt:variant>
    </vt:vector>
  </HeadingPairs>
  <TitlesOfParts>
    <vt:vector size="15" baseType="lpstr">
      <vt:lpstr>Arial</vt:lpstr>
      <vt:lpstr>Calibri</vt:lpstr>
      <vt:lpstr>Noto Sans Symbols</vt:lpstr>
      <vt:lpstr>Times New Roman</vt:lpstr>
      <vt:lpstr>Office Theme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12</cp:revision>
  <dcterms:created xsi:type="dcterms:W3CDTF">2019-01-04T16:28:11Z</dcterms:created>
  <dcterms:modified xsi:type="dcterms:W3CDTF">2020-03-02T16:22:53Z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